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76" r:id="rId4"/>
    <p:sldId id="277" r:id="rId5"/>
    <p:sldId id="281" r:id="rId6"/>
    <p:sldId id="282" r:id="rId7"/>
    <p:sldId id="285" r:id="rId8"/>
    <p:sldId id="280" r:id="rId9"/>
    <p:sldId id="278" r:id="rId10"/>
    <p:sldId id="279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35" autoAdjust="0"/>
  </p:normalViewPr>
  <p:slideViewPr>
    <p:cSldViewPr snapToGrid="0">
      <p:cViewPr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3E77F-245B-4B52-927E-62C93A17417E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F0E16-A542-459D-898C-53EB99DF7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4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7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567-E4D2-4054-B749-011F4062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5E35-9ECF-406E-B49F-AE838F3F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7F43-2E2F-4E09-927C-9188705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3740-7C91-4816-B141-D9452EB428CA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D1D-82DB-45B9-94D3-ABE872A2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F16-7036-4B1C-A611-A514B7F8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B4-A4C5-4942-B16B-A6D4F2EA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4D146-D848-4DBF-9A02-46DD3CF86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9021-D4B1-43D4-B5EE-7AEC133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9ACC-4F88-4D20-9D15-72C111C37164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D61F-F85B-451B-8CC1-E6D48F0C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0B73-504F-4440-A2A3-347F2D0F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2351B-BA7C-4881-888D-AD84A899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5F7E-024E-4CFF-9D27-CFB558D8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03D8-12FF-4458-89E1-10400EA9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F9E6-EA7F-4768-BE56-2CFF2B927B0D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AC2E-CF7A-4A6C-A744-CDCA2F60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5BD9-75C0-4739-BA5E-D7C4F535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EC68-FCCF-41F7-986E-5CD95B87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97A0-60E5-47A6-B160-38DCE485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93C5-FBBB-47A1-90EB-2DF8DB8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43D4-846A-4BC9-B800-DA2CC6908B8C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D648E-542E-455A-9243-CE23A319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B5AA2-6BCA-400D-A821-047F0BF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00E0-214D-4D52-8149-45DCEADE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5C1D-12DA-4215-B01E-5F65E0639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0EFD9-61C8-4FB8-BD04-972BB463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9AAA-2005-45D0-B870-49CD7170C2B8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19A-E867-4A84-8219-C5C827D8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E521-5FED-4E33-AC53-71555E14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771D-E35B-4B13-872F-69EC212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4CE9-2FD8-4570-B42A-F7519169F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5C7D0-6FB2-4482-B133-EF272908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B1CAF-26AF-4BD4-BD31-5B7613F2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8C31-1A55-495D-A180-BCCE112483A8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2BD8-F724-4B39-99BC-02B6DE0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01DF-7F5B-4BB9-9292-C53DD14E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F5D5-6A0E-44A4-A9BC-CE8C8AF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7EDE-8280-438E-8A51-E43D2BF8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26B2-CA48-40FF-88FA-704FE1B1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20651-A1D6-4653-84EA-3347B44A6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5B03D-B787-4A2D-9D36-FA55DA47C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5276F-DC1D-4553-B39A-3EED85CB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F125-D1AD-4E96-A297-9D9113C09B19}" type="datetime1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4FEE2-99F8-4958-A6D9-0D8CB46A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48642-A5C9-435D-9CCE-4ABD6B4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8D4-1E65-47A8-925E-DF48D1E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1A7B6-0308-47EF-8627-82BB44F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0FA-B6E5-4569-82F1-484F08A37866}" type="datetime1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F859-DB02-4250-96A8-CC37A9D1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4A3-47A2-4DA2-9AC9-4B541875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AFEB8-EEEC-4BB0-8824-C2A430C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E11D-C808-4738-8709-918DC8E6C7B0}" type="datetime1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F963-ED60-4D08-B256-D836891A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1BC6-D682-4522-860F-AA9814F6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ADC1-38ED-4BD7-8BCC-E8E1DE63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C78A-40A0-472E-A64B-B370FEB8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7226E-8B2B-4FB7-8266-795B81977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B978-7028-4414-B321-6384A48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03D-FCA5-4A93-A552-A677BBEE26FB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302E-71E2-4460-847C-4DF88841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79E23-A140-49ED-9382-49CDFE68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113-33E9-49AC-AA03-3535FA95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D6C57-637C-4906-87FC-9D2401018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9085-7DE1-41D9-BF9C-78477605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2078D-BBF8-4784-A1D7-AE4E1D5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4BF6-6759-4193-936F-F90A7F051018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4BE4E-0683-477F-B4A9-29D6A35A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F2EFF-BB41-4B98-8C9D-DBC9C8DC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1122E-0AC8-47FA-9A02-00F2DCB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93C5-5AE2-4C0D-BD89-B12842D9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63A4-B15A-481B-BAC0-C7347C52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807F9-1BE2-448A-BEB0-758171FDC5E3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10FD-CB5D-42D1-A0D5-F6D7FCC5B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3E1F-F699-4254-9166-12E59F8E3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033A-3238-4686-84DF-074DB730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748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Study of Diabetes in MES13 cells</a:t>
            </a:r>
            <a:br>
              <a:rPr lang="en-US" sz="4400" dirty="0"/>
            </a:br>
            <a:r>
              <a:rPr lang="en-US" sz="4400" dirty="0"/>
              <a:t>RNA-</a:t>
            </a:r>
            <a:r>
              <a:rPr lang="en-US" sz="4400" dirty="0" err="1"/>
              <a:t>seq</a:t>
            </a:r>
            <a:r>
              <a:rPr lang="en-US" sz="4400" dirty="0"/>
              <a:t> Analysis with R Package </a:t>
            </a:r>
            <a:r>
              <a:rPr lang="en-US" sz="4400" dirty="0" err="1"/>
              <a:t>DEGseq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135B-07CA-449E-8FE3-ACD3C61DC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411" y="5366669"/>
            <a:ext cx="9144000" cy="84162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Davit Sargsyan</a:t>
            </a:r>
          </a:p>
          <a:p>
            <a:pPr algn="r"/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06612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A4720-2371-4441-BBB7-68BA5BD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2411D-34AA-40B5-AD1C-0BDB19F3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0" y="1245870"/>
            <a:ext cx="5665470" cy="4856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F8117-6D7C-49D2-BD8B-29237922C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245870"/>
            <a:ext cx="56673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8E605-C247-4072-8262-528F35CF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ACC5E-7A81-475D-9B50-0AD7F08D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7DF43-14A0-4CE1-A942-48FBD6A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BC5E-240A-4120-8E2B-E8A542F9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FastQ</a:t>
            </a:r>
            <a:r>
              <a:rPr lang="en-US" dirty="0"/>
              <a:t> files were processed by </a:t>
            </a:r>
            <a:r>
              <a:rPr lang="en-US" dirty="0" err="1"/>
              <a:t>Renyi</a:t>
            </a:r>
            <a:r>
              <a:rPr lang="en-US" dirty="0"/>
              <a:t> (</a:t>
            </a:r>
            <a:r>
              <a:rPr lang="fr-FR" i="1" dirty="0"/>
              <a:t>mes13_featurecounts_Dec2017_david.csv</a:t>
            </a:r>
            <a:r>
              <a:rPr lang="fr-FR" dirty="0"/>
              <a:t>) in </a:t>
            </a:r>
            <a:r>
              <a:rPr lang="fr-FR" dirty="0" err="1"/>
              <a:t>December</a:t>
            </a:r>
            <a:r>
              <a:rPr lang="fr-FR" dirty="0"/>
              <a:t> 2017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 contains 24,421 genes found in  3 samples: LG, HG and TIIA</a:t>
            </a:r>
          </a:p>
          <a:p>
            <a:endParaRPr lang="en-US" dirty="0"/>
          </a:p>
          <a:p>
            <a:r>
              <a:rPr lang="en-US" dirty="0"/>
              <a:t>Removed genes with low counts (&lt; 21 across all 7 samples). 13,954 genes left.</a:t>
            </a:r>
          </a:p>
          <a:p>
            <a:endParaRPr lang="en-US" dirty="0"/>
          </a:p>
          <a:p>
            <a:r>
              <a:rPr lang="en-US" dirty="0"/>
              <a:t>Applied </a:t>
            </a:r>
            <a:r>
              <a:rPr lang="en-US" dirty="0" err="1"/>
              <a:t>DEGseq</a:t>
            </a:r>
            <a:r>
              <a:rPr lang="en-US" dirty="0"/>
              <a:t> (“Identify Differentially Expressed Genes from RNA-</a:t>
            </a:r>
            <a:r>
              <a:rPr lang="en-US" dirty="0" err="1"/>
              <a:t>seq</a:t>
            </a:r>
            <a:r>
              <a:rPr lang="en-US" dirty="0"/>
              <a:t> data”, </a:t>
            </a:r>
            <a:r>
              <a:rPr lang="en-US" dirty="0" err="1"/>
              <a:t>Likun</a:t>
            </a:r>
            <a:r>
              <a:rPr lang="en-US" dirty="0"/>
              <a:t> Wang et 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48A67-3CE4-4E25-8610-7474F156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06481-860C-4734-8E6F-CA0B79A9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69950"/>
            <a:ext cx="54864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ED1B-053D-4FA4-8440-F1C1820E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90" y="86995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" y="205740"/>
            <a:ext cx="6515735" cy="65157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C8DA7-FE1E-4188-BFDC-1670F684B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952"/>
              </p:ext>
            </p:extLst>
          </p:nvPr>
        </p:nvGraphicFramePr>
        <p:xfrm>
          <a:off x="9180805" y="1373794"/>
          <a:ext cx="2489200" cy="402336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6341209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1359395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5527258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HG-LG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TIIA-HG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542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Hsd3b2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9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5330417C22Rik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338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Mab21l3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01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Lrrc15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Pkd1l3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28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37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Evpl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15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Tdrd5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09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Kcnj2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5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83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87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Rnf144a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44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Itgb6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971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Tgfb1i1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2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Acta2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0477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Col7a1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Trabd2b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88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Upk3b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07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Atp2a1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40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Ankrd61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70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Il23r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364A1-7BE3-44C0-B1EC-32CDEFD99E51}"/>
              </a:ext>
            </a:extLst>
          </p:cNvPr>
          <p:cNvSpPr txBox="1"/>
          <p:nvPr/>
        </p:nvSpPr>
        <p:spPr>
          <a:xfrm>
            <a:off x="9180805" y="839755"/>
            <a:ext cx="268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log differences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5799377" y="1110343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5785772" y="4363825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6942797" y="18529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6935995" y="5103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5872530" y="18529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7697887" y="184904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366-10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5973228" y="510367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7612109" y="510367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206-10</a:t>
            </a:r>
          </a:p>
        </p:txBody>
      </p:sp>
    </p:spTree>
    <p:extLst>
      <p:ext uri="{BB962C8B-B14F-4D97-AF65-F5344CB8AC3E}">
        <p14:creationId xmlns:p14="http://schemas.microsoft.com/office/powerpoint/2010/main" val="147535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464C2-C8A6-4AF1-AC69-A2D56F27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5B62B-B7F3-4A8F-A12A-91FF6F9B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AC4A-69D6-4CCD-95F3-3B520E90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2" y="205740"/>
            <a:ext cx="6515735" cy="6515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8205120" y="870858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8191515" y="4124340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9348540" y="16134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9341738" y="4864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8278273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10103630" y="160956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763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8378971" y="486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10017852" y="486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556</a:t>
            </a:r>
          </a:p>
        </p:txBody>
      </p:sp>
    </p:spTree>
    <p:extLst>
      <p:ext uri="{BB962C8B-B14F-4D97-AF65-F5344CB8AC3E}">
        <p14:creationId xmlns:p14="http://schemas.microsoft.com/office/powerpoint/2010/main" val="159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1AC76-0A1D-456E-A9B5-7F1082BA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1366-D9D6-4E86-AC68-5BE25AC83CB8}"/>
              </a:ext>
            </a:extLst>
          </p:cNvPr>
          <p:cNvGrpSpPr/>
          <p:nvPr/>
        </p:nvGrpSpPr>
        <p:grpSpPr>
          <a:xfrm>
            <a:off x="2486025" y="381000"/>
            <a:ext cx="7105649" cy="5975350"/>
            <a:chOff x="0" y="0"/>
            <a:chExt cx="2354880" cy="20088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B82A822-74A7-4EA2-B7A6-653349234F80}"/>
                </a:ext>
              </a:extLst>
            </p:cNvPr>
            <p:cNvGrpSpPr/>
            <p:nvPr/>
          </p:nvGrpSpPr>
          <p:grpSpPr>
            <a:xfrm>
              <a:off x="168576" y="178793"/>
              <a:ext cx="2186304" cy="1830070"/>
              <a:chOff x="0" y="59480"/>
              <a:chExt cx="2186947" cy="18304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EC93D96-3B1C-418A-A75B-FE5209297CF5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1175"/>
                <a:ext cx="1097280" cy="182880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203E0F-B28E-499B-8991-D06EFE538E87}"/>
                  </a:ext>
                </a:extLst>
              </p:cNvPr>
              <p:cNvGrpSpPr/>
              <p:nvPr/>
            </p:nvGrpSpPr>
            <p:grpSpPr>
              <a:xfrm>
                <a:off x="1110803" y="59480"/>
                <a:ext cx="1076144" cy="1829010"/>
                <a:chOff x="0" y="399049"/>
                <a:chExt cx="1076564" cy="183011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54B5193-E1DA-4185-AEA0-A2444C0416E3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399049"/>
                  <a:ext cx="914757" cy="1830114"/>
                </a:xfrm>
                <a:prstGeom prst="rect">
                  <a:avLst/>
                </a:prstGeom>
              </p:spPr>
            </p:pic>
            <p:sp>
              <p:nvSpPr>
                <p:cNvPr id="10" name="Text Box 2">
                  <a:extLst>
                    <a:ext uri="{FF2B5EF4-FFF2-40B4-BE49-F238E27FC236}">
                      <a16:creationId xmlns:a16="http://schemas.microsoft.com/office/drawing/2014/main" id="{7B185464-60EE-4723-9A42-971D87D374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713538" y="604531"/>
                  <a:ext cx="545952" cy="180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500">
                      <a:effectLst/>
                      <a:latin typeface="Arial" panose="020B0604020202020204" pitchFamily="34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Log</a:t>
                  </a:r>
                  <a:r>
                    <a:rPr lang="en-US" sz="500" baseline="-25000">
                      <a:effectLst/>
                      <a:latin typeface="Arial" panose="020B0604020202020204" pitchFamily="34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2</a:t>
                  </a:r>
                  <a:r>
                    <a:rPr lang="en-US" sz="500">
                      <a:effectLst/>
                      <a:latin typeface="Arial" panose="020B0604020202020204" pitchFamily="34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(RPKM)</a:t>
                  </a:r>
                  <a:endPara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A77F2FCC-EB01-4493-97F6-4C51EAF6F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5463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FE27AE69-C685-41F3-98CA-5542D1191F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3843" y="0"/>
              <a:ext cx="254635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latin typeface="Arial" panose="020B060402020202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en-US" sz="11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6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Methyl-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DSS package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39E07-2DD6-40FB-B525-A55EE5C4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2D547-1F7B-4D62-ADE3-A9FEA744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" y="337183"/>
            <a:ext cx="9199722" cy="613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C111F-18AA-4940-A1BC-9EE39F9FA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1" r="553" b="14258"/>
          <a:stretch/>
        </p:blipFill>
        <p:spPr>
          <a:xfrm>
            <a:off x="6645593" y="3561659"/>
            <a:ext cx="3984308" cy="2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214</Words>
  <Application>Microsoft Office PowerPoint</Application>
  <PresentationFormat>Widescreen</PresentationFormat>
  <Paragraphs>111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SimSun</vt:lpstr>
      <vt:lpstr>Arial</vt:lpstr>
      <vt:lpstr>Calibri</vt:lpstr>
      <vt:lpstr>Calibri Light</vt:lpstr>
      <vt:lpstr>Times New Roman</vt:lpstr>
      <vt:lpstr>Office Theme</vt:lpstr>
      <vt:lpstr>Study of Diabetes in MES13 cells RNA-seq Analysis with R Package DEGseq</vt:lpstr>
      <vt:lpstr>RNA-seq Sample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Methyl-seq Sample Details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UVB RNA-seq Analysis with DESeq2</dc:title>
  <dc:creator>Sargsyan, Davit [JRDUS]</dc:creator>
  <cp:lastModifiedBy>Sargsyan, Davit [JRDUS]</cp:lastModifiedBy>
  <cp:revision>83</cp:revision>
  <dcterms:created xsi:type="dcterms:W3CDTF">2018-03-14T15:04:49Z</dcterms:created>
  <dcterms:modified xsi:type="dcterms:W3CDTF">2018-05-22T00:23:19Z</dcterms:modified>
</cp:coreProperties>
</file>